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7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6" r:id="rId15"/>
    <p:sldId id="269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11.03.2020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5786" y="3571876"/>
            <a:ext cx="7772400" cy="1470025"/>
          </a:xfrm>
        </p:spPr>
        <p:txBody>
          <a:bodyPr/>
          <a:lstStyle/>
          <a:p>
            <a:r>
              <a:rPr lang="ru-RU" b="1" dirty="0" smtClean="0"/>
              <a:t>ТЕРИТОРИЯ УСПЕХА!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8728" y="5786454"/>
            <a:ext cx="6400800" cy="900122"/>
          </a:xfrm>
        </p:spPr>
        <p:txBody>
          <a:bodyPr>
            <a:normAutofit fontScale="85000" lnSpcReduction="10000"/>
          </a:bodyPr>
          <a:lstStyle/>
          <a:p>
            <a:r>
              <a:rPr lang="ru-RU" sz="2000" b="1" dirty="0" smtClean="0"/>
              <a:t>г. Александрия, </a:t>
            </a:r>
            <a:endParaRPr lang="en-US" sz="2000" b="1" dirty="0" smtClean="0"/>
          </a:p>
          <a:p>
            <a:r>
              <a:rPr lang="ru-RU" sz="2000" b="1" dirty="0" smtClean="0"/>
              <a:t>Украина</a:t>
            </a:r>
          </a:p>
          <a:p>
            <a:r>
              <a:rPr lang="ru-RU" sz="2000" b="1" dirty="0" smtClean="0"/>
              <a:t>2020г.</a:t>
            </a:r>
            <a:endParaRPr lang="ru-RU" sz="2000" b="1" dirty="0"/>
          </a:p>
        </p:txBody>
      </p:sp>
      <p:pic>
        <p:nvPicPr>
          <p:cNvPr id="1028" name="Picture 4" descr="C:\Users\Asus\Desktop\Olexandria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500042"/>
            <a:ext cx="3214907" cy="34290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/>
              <a:t>ТМ АЛЕКСАНДРИЯ (штоф) 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2357429"/>
            <a:ext cx="3500430" cy="3071835"/>
          </a:xfrm>
        </p:spPr>
        <p:txBody>
          <a:bodyPr>
            <a:normAutofit fontScale="40000" lnSpcReduction="20000"/>
          </a:bodyPr>
          <a:lstStyle/>
          <a:p>
            <a:pPr algn="just">
              <a:buNone/>
            </a:pPr>
            <a:r>
              <a:rPr lang="ru-RU" b="1" dirty="0" smtClean="0"/>
              <a:t>	Водка произведенная по старинным рецептам, которая сейчас стала традиционной на украинском рынке потребителей. Изготовлена по классической технологии из высококачественного спирта класса «Люкс». Имеет мягких вкус и характерный водочный аромат. </a:t>
            </a:r>
          </a:p>
          <a:p>
            <a:pPr algn="just">
              <a:buNone/>
            </a:pPr>
            <a:endParaRPr lang="ru-RU" b="1" dirty="0" smtClean="0"/>
          </a:p>
          <a:p>
            <a:pPr algn="just">
              <a:buNone/>
            </a:pPr>
            <a:r>
              <a:rPr lang="ru-RU" b="1" dirty="0" smtClean="0"/>
              <a:t>	Ассортимент:</a:t>
            </a:r>
          </a:p>
          <a:p>
            <a:pPr lvl="0" algn="just">
              <a:buNone/>
            </a:pPr>
            <a:r>
              <a:rPr lang="ru-RU" dirty="0" smtClean="0"/>
              <a:t>	ТМ АЛЕКСАНДРИЯ </a:t>
            </a:r>
            <a:r>
              <a:rPr lang="uk-UA" dirty="0" smtClean="0"/>
              <a:t>Кришталева </a:t>
            </a:r>
            <a:endParaRPr lang="ru-RU" dirty="0" smtClean="0"/>
          </a:p>
          <a:p>
            <a:pPr lvl="0" algn="just">
              <a:buNone/>
            </a:pPr>
            <a:r>
              <a:rPr lang="ru-RU" dirty="0" smtClean="0"/>
              <a:t>	ТМ АЛЕКСАНДРИЯ </a:t>
            </a:r>
            <a:r>
              <a:rPr lang="uk-UA" dirty="0" smtClean="0"/>
              <a:t>Прозора </a:t>
            </a:r>
            <a:endParaRPr lang="ru-RU" dirty="0" smtClean="0"/>
          </a:p>
          <a:p>
            <a:pPr algn="just">
              <a:buNone/>
            </a:pPr>
            <a:r>
              <a:rPr lang="ru-RU" b="1" dirty="0" smtClean="0"/>
              <a:t>	Объем:</a:t>
            </a:r>
          </a:p>
          <a:p>
            <a:pPr algn="just">
              <a:buNone/>
            </a:pPr>
            <a:r>
              <a:rPr lang="ru-RU" dirty="0" smtClean="0"/>
              <a:t>	0,5л</a:t>
            </a:r>
          </a:p>
          <a:p>
            <a:pPr algn="just">
              <a:buNone/>
            </a:pPr>
            <a:r>
              <a:rPr lang="ru-RU" b="1" dirty="0" smtClean="0"/>
              <a:t>	Содержание алкоголя:</a:t>
            </a:r>
          </a:p>
          <a:p>
            <a:pPr algn="just">
              <a:buNone/>
            </a:pPr>
            <a:r>
              <a:rPr lang="ru-RU" dirty="0" smtClean="0"/>
              <a:t>	40%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6724" y="1357298"/>
            <a:ext cx="1513308" cy="5141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1357298"/>
            <a:ext cx="1428760" cy="516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ru-RU" b="1" dirty="0" smtClean="0"/>
              <a:t>ТМ КРЕМЕНЧУЦКАЯ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2000239"/>
            <a:ext cx="3643306" cy="3000397"/>
          </a:xfrm>
        </p:spPr>
        <p:txBody>
          <a:bodyPr>
            <a:normAutofit fontScale="40000" lnSpcReduction="20000"/>
          </a:bodyPr>
          <a:lstStyle/>
          <a:p>
            <a:pPr algn="just">
              <a:buNone/>
            </a:pPr>
            <a:r>
              <a:rPr lang="ru-RU" dirty="0" smtClean="0"/>
              <a:t>	</a:t>
            </a:r>
            <a:r>
              <a:rPr lang="ru-RU" b="1" dirty="0" smtClean="0"/>
              <a:t>Натуральные компоненты, высококачественный зерновой спирт класса «Люкс», трехкратная фильтрация, собственная технология смягчения и постоянный контроль готового продукта гарантируют водке ТМ КРЕМЕНЧУЦКАЯ стабильное качество.</a:t>
            </a:r>
          </a:p>
          <a:p>
            <a:pPr algn="just">
              <a:buNone/>
            </a:pPr>
            <a:r>
              <a:rPr lang="ru-RU" b="1" dirty="0" smtClean="0"/>
              <a:t>	</a:t>
            </a:r>
          </a:p>
          <a:p>
            <a:pPr algn="just">
              <a:buNone/>
            </a:pPr>
            <a:r>
              <a:rPr lang="ru-RU" b="1" dirty="0" smtClean="0"/>
              <a:t>	Ассортимент:</a:t>
            </a:r>
          </a:p>
          <a:p>
            <a:pPr lvl="0" algn="just">
              <a:buNone/>
            </a:pPr>
            <a:r>
              <a:rPr lang="ru-RU" dirty="0" smtClean="0"/>
              <a:t>	ТМ КРЕМЕНЧУЦКАЯ </a:t>
            </a:r>
            <a:r>
              <a:rPr lang="uk-UA" dirty="0" smtClean="0"/>
              <a:t>Мирова</a:t>
            </a:r>
            <a:endParaRPr lang="ru-RU" dirty="0" smtClean="0"/>
          </a:p>
          <a:p>
            <a:pPr lvl="0" algn="just">
              <a:buNone/>
            </a:pPr>
            <a:r>
              <a:rPr lang="ru-RU" dirty="0" smtClean="0"/>
              <a:t>	ТМ КРЕМЕНЧУЦКАЯ </a:t>
            </a:r>
            <a:r>
              <a:rPr lang="uk-UA" dirty="0" smtClean="0"/>
              <a:t>Пляшка</a:t>
            </a:r>
            <a:endParaRPr lang="ru-RU" dirty="0" smtClean="0"/>
          </a:p>
          <a:p>
            <a:pPr algn="just">
              <a:buNone/>
            </a:pPr>
            <a:r>
              <a:rPr lang="ru-RU" b="1" dirty="0" smtClean="0"/>
              <a:t>	Объем:</a:t>
            </a:r>
          </a:p>
          <a:p>
            <a:pPr algn="just">
              <a:buNone/>
            </a:pPr>
            <a:r>
              <a:rPr lang="ru-RU" dirty="0" smtClean="0"/>
              <a:t>	0,5л</a:t>
            </a:r>
          </a:p>
          <a:p>
            <a:pPr algn="just">
              <a:buNone/>
            </a:pPr>
            <a:r>
              <a:rPr lang="ru-RU" b="1" dirty="0" smtClean="0"/>
              <a:t>	Содержание алкоголя:</a:t>
            </a:r>
          </a:p>
          <a:p>
            <a:pPr algn="just">
              <a:buNone/>
            </a:pPr>
            <a:r>
              <a:rPr lang="ru-RU" dirty="0" smtClean="0"/>
              <a:t>	40%</a:t>
            </a:r>
          </a:p>
          <a:p>
            <a:endParaRPr lang="ru-RU" dirty="0"/>
          </a:p>
        </p:txBody>
      </p:sp>
      <p:pic>
        <p:nvPicPr>
          <p:cNvPr id="5122" name="Picture 2" descr="F:\ЛИЧНОЕ\Лейла\ФОТО_БУТЫЛКИ\Bottles_2\IMG_96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1428736"/>
            <a:ext cx="1857388" cy="5097650"/>
          </a:xfrm>
          <a:prstGeom prst="rect">
            <a:avLst/>
          </a:prstGeom>
          <a:noFill/>
        </p:spPr>
      </p:pic>
      <p:pic>
        <p:nvPicPr>
          <p:cNvPr id="5123" name="Picture 3" descr="F:\ЛИЧНОЕ\Лейла\ФОТО_БУТЫЛКИ\Bottles_2\IMG_966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6" y="1357298"/>
            <a:ext cx="1915784" cy="5094875"/>
          </a:xfrm>
          <a:prstGeom prst="rect">
            <a:avLst/>
          </a:prstGeom>
          <a:noFill/>
        </p:spPr>
      </p:pic>
      <p:pic>
        <p:nvPicPr>
          <p:cNvPr id="8" name="Picture 2" descr="C:\Users\Asus\Desktop\Olexandria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/>
              <a:t>ТМ КЕДР 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714489"/>
            <a:ext cx="3857620" cy="3643337"/>
          </a:xfrm>
        </p:spPr>
        <p:txBody>
          <a:bodyPr>
            <a:normAutofit fontScale="40000" lnSpcReduction="20000"/>
          </a:bodyPr>
          <a:lstStyle/>
          <a:p>
            <a:pPr algn="just">
              <a:buNone/>
            </a:pPr>
            <a:r>
              <a:rPr lang="ru-RU" dirty="0" smtClean="0"/>
              <a:t>	</a:t>
            </a:r>
            <a:r>
              <a:rPr lang="ru-RU" b="1" dirty="0" smtClean="0"/>
              <a:t>Безупречная водка создана по современным технологиям. </a:t>
            </a:r>
          </a:p>
          <a:p>
            <a:pPr algn="just">
              <a:buNone/>
            </a:pPr>
            <a:r>
              <a:rPr lang="ru-RU" b="1" dirty="0" smtClean="0"/>
              <a:t>	Идеальный напиток для тех, кто стремится к натуральной чистоте и природной мягкости. Очищенная 3-ступенчатой системой фильтрации, невероятно мягкая, с легким ароматом кедровых орехов.</a:t>
            </a:r>
          </a:p>
          <a:p>
            <a:pPr algn="just">
              <a:buNone/>
            </a:pPr>
            <a:endParaRPr lang="ru-RU" b="1" dirty="0" smtClean="0"/>
          </a:p>
          <a:p>
            <a:pPr algn="just">
              <a:buNone/>
            </a:pPr>
            <a:r>
              <a:rPr lang="ru-RU" b="1" dirty="0" smtClean="0"/>
              <a:t>	Ассортимент:</a:t>
            </a:r>
          </a:p>
          <a:p>
            <a:pPr lvl="0" algn="just">
              <a:buNone/>
            </a:pPr>
            <a:r>
              <a:rPr lang="ru-RU" dirty="0" smtClean="0"/>
              <a:t>	ТМ КЕДР </a:t>
            </a:r>
            <a:r>
              <a:rPr lang="uk-UA" dirty="0" err="1" smtClean="0"/>
              <a:t>Медовая</a:t>
            </a:r>
            <a:endParaRPr lang="ru-RU" dirty="0" smtClean="0"/>
          </a:p>
          <a:p>
            <a:pPr lvl="0" algn="just">
              <a:buNone/>
            </a:pPr>
            <a:r>
              <a:rPr lang="ru-RU" dirty="0" smtClean="0"/>
              <a:t>	ТМ КЕДР </a:t>
            </a:r>
            <a:r>
              <a:rPr lang="uk-UA" dirty="0" err="1" smtClean="0"/>
              <a:t>Особая</a:t>
            </a:r>
            <a:endParaRPr lang="ru-RU" dirty="0" smtClean="0"/>
          </a:p>
          <a:p>
            <a:pPr lvl="0" algn="just">
              <a:buNone/>
            </a:pPr>
            <a:r>
              <a:rPr lang="ru-RU" dirty="0" smtClean="0"/>
              <a:t>	ТМ КЕДР </a:t>
            </a:r>
            <a:r>
              <a:rPr lang="uk-UA" dirty="0" smtClean="0"/>
              <a:t>На </a:t>
            </a:r>
            <a:r>
              <a:rPr lang="uk-UA" dirty="0" err="1" smtClean="0"/>
              <a:t>кедровых</a:t>
            </a:r>
            <a:r>
              <a:rPr lang="uk-UA" dirty="0" smtClean="0"/>
              <a:t> </a:t>
            </a:r>
            <a:r>
              <a:rPr lang="uk-UA" dirty="0" err="1" smtClean="0"/>
              <a:t>орехах</a:t>
            </a:r>
            <a:endParaRPr lang="ru-RU" dirty="0" smtClean="0"/>
          </a:p>
          <a:p>
            <a:pPr algn="just">
              <a:buNone/>
            </a:pPr>
            <a:r>
              <a:rPr lang="ru-RU" b="1" dirty="0" smtClean="0"/>
              <a:t>	Объем:</a:t>
            </a:r>
          </a:p>
          <a:p>
            <a:pPr algn="just">
              <a:buNone/>
            </a:pPr>
            <a:r>
              <a:rPr lang="ru-RU" dirty="0" smtClean="0"/>
              <a:t>	0,25л, 0,5л, 0,7л</a:t>
            </a:r>
          </a:p>
          <a:p>
            <a:pPr algn="just">
              <a:buNone/>
            </a:pPr>
            <a:r>
              <a:rPr lang="ru-RU" b="1" dirty="0" smtClean="0"/>
              <a:t>	Содержание алкоголя:</a:t>
            </a:r>
          </a:p>
          <a:p>
            <a:pPr algn="just">
              <a:buNone/>
            </a:pPr>
            <a:r>
              <a:rPr lang="ru-RU" dirty="0" smtClean="0"/>
              <a:t>	40%</a:t>
            </a:r>
          </a:p>
          <a:p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1551705"/>
            <a:ext cx="1643074" cy="47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7176" y="1571612"/>
            <a:ext cx="1473409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C:\Users\Asus\Desktop\Olexandria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ru-RU" b="1" dirty="0" smtClean="0"/>
              <a:t>ТМ </a:t>
            </a:r>
            <a:r>
              <a:rPr lang="en-US" b="1" dirty="0" smtClean="0"/>
              <a:t>JEM BEETLE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2071678"/>
            <a:ext cx="3786182" cy="2143140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ru-RU" b="1" dirty="0" smtClean="0"/>
              <a:t>	ТМ </a:t>
            </a:r>
            <a:r>
              <a:rPr lang="en-US" b="1" dirty="0" smtClean="0"/>
              <a:t>JEM BEETLE</a:t>
            </a:r>
            <a:r>
              <a:rPr lang="ru-RU" b="1" dirty="0" smtClean="0"/>
              <a:t> со сложным купажом отечественных  спиртов максимально приближен к традиционным виски. </a:t>
            </a:r>
          </a:p>
          <a:p>
            <a:pPr>
              <a:buNone/>
            </a:pPr>
            <a:endParaRPr lang="ru-RU" b="1" dirty="0" smtClean="0"/>
          </a:p>
          <a:p>
            <a:pPr>
              <a:buNone/>
            </a:pPr>
            <a:r>
              <a:rPr lang="ru-RU" b="1" dirty="0" smtClean="0"/>
              <a:t>	Ассортимент:</a:t>
            </a:r>
          </a:p>
          <a:p>
            <a:pPr lvl="0">
              <a:buNone/>
            </a:pPr>
            <a:r>
              <a:rPr lang="ru-RU" dirty="0" smtClean="0"/>
              <a:t>	ТМ </a:t>
            </a:r>
            <a:r>
              <a:rPr lang="en-US" dirty="0" smtClean="0"/>
              <a:t>JEM BEETLE</a:t>
            </a:r>
            <a:endParaRPr lang="ru-RU" dirty="0" smtClean="0"/>
          </a:p>
          <a:p>
            <a:pPr>
              <a:buNone/>
            </a:pPr>
            <a:r>
              <a:rPr lang="ru-RU" b="1" dirty="0" smtClean="0"/>
              <a:t>	Объем:</a:t>
            </a:r>
          </a:p>
          <a:p>
            <a:pPr>
              <a:buNone/>
            </a:pPr>
            <a:r>
              <a:rPr lang="ru-RU" dirty="0" smtClean="0"/>
              <a:t>	0,25л, 0,5л,</a:t>
            </a:r>
          </a:p>
          <a:p>
            <a:pPr>
              <a:buNone/>
            </a:pPr>
            <a:r>
              <a:rPr lang="ru-RU" b="1" dirty="0" smtClean="0"/>
              <a:t>	Содержание алкоголя:</a:t>
            </a:r>
          </a:p>
          <a:p>
            <a:pPr>
              <a:buNone/>
            </a:pPr>
            <a:r>
              <a:rPr lang="ru-RU" b="1" dirty="0" smtClean="0"/>
              <a:t>	</a:t>
            </a:r>
            <a:r>
              <a:rPr lang="ru-RU" dirty="0" smtClean="0"/>
              <a:t>40%</a:t>
            </a:r>
          </a:p>
          <a:p>
            <a:endParaRPr lang="ru-RU" dirty="0"/>
          </a:p>
        </p:txBody>
      </p:sp>
      <p:pic>
        <p:nvPicPr>
          <p:cNvPr id="6146" name="Picture 2" descr="C:\Users\Asus\Desktop\photo_2020-03-10_18-42-1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1643050"/>
            <a:ext cx="2286016" cy="4819693"/>
          </a:xfrm>
          <a:prstGeom prst="rect">
            <a:avLst/>
          </a:prstGeom>
          <a:noFill/>
        </p:spPr>
      </p:pic>
      <p:pic>
        <p:nvPicPr>
          <p:cNvPr id="7" name="Picture 2" descr="C:\Users\Asus\Desktop\Olexandri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/>
              <a:t>ТМ СМАК СЕЗОНУ 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928802"/>
            <a:ext cx="4071934" cy="3357586"/>
          </a:xfrm>
        </p:spPr>
        <p:txBody>
          <a:bodyPr>
            <a:normAutofit fontScale="40000" lnSpcReduction="20000"/>
          </a:bodyPr>
          <a:lstStyle/>
          <a:p>
            <a:pPr algn="just">
              <a:buNone/>
            </a:pPr>
            <a:r>
              <a:rPr lang="ru-RU" b="1" dirty="0" smtClean="0"/>
              <a:t>	ТМ СМАК СЕЗОНУ  включает в себя линейку напитков с наиболее полюбившимися вкусами. Сладкие плодово-ягодные напитки сочетают в себе приятное с полезным. Они хороши, как при задушевной беседе, так и за праздничным столом. </a:t>
            </a:r>
          </a:p>
          <a:p>
            <a:pPr algn="just">
              <a:buNone/>
            </a:pPr>
            <a:r>
              <a:rPr lang="ru-RU" b="1" dirty="0" smtClean="0"/>
              <a:t>	</a:t>
            </a:r>
          </a:p>
          <a:p>
            <a:pPr algn="just">
              <a:buNone/>
            </a:pPr>
            <a:r>
              <a:rPr lang="ru-RU" b="1" dirty="0" smtClean="0"/>
              <a:t>	Ассортимент:</a:t>
            </a:r>
          </a:p>
          <a:p>
            <a:pPr lvl="0" algn="just">
              <a:buNone/>
            </a:pPr>
            <a:r>
              <a:rPr lang="ru-RU" dirty="0" smtClean="0"/>
              <a:t>	ТМ СМАК СЕЗОНУ </a:t>
            </a:r>
            <a:r>
              <a:rPr lang="uk-UA" dirty="0" smtClean="0"/>
              <a:t>Полуниця</a:t>
            </a:r>
            <a:endParaRPr lang="ru-RU" dirty="0" smtClean="0"/>
          </a:p>
          <a:p>
            <a:pPr lvl="0" algn="just">
              <a:buNone/>
            </a:pPr>
            <a:r>
              <a:rPr lang="ru-RU" dirty="0" smtClean="0"/>
              <a:t>	ТМ СМАК СЕЗОНУ </a:t>
            </a:r>
            <a:r>
              <a:rPr lang="uk-UA" dirty="0" smtClean="0"/>
              <a:t>Слива</a:t>
            </a:r>
            <a:endParaRPr lang="ru-RU" dirty="0" smtClean="0"/>
          </a:p>
          <a:p>
            <a:pPr lvl="0" algn="just">
              <a:buNone/>
            </a:pPr>
            <a:r>
              <a:rPr lang="ru-RU" dirty="0" smtClean="0"/>
              <a:t>	ТМ СМАК СЕЗОНУ </a:t>
            </a:r>
            <a:r>
              <a:rPr lang="uk-UA" dirty="0" smtClean="0"/>
              <a:t>Журавлина</a:t>
            </a:r>
            <a:endParaRPr lang="ru-RU" dirty="0" smtClean="0"/>
          </a:p>
          <a:p>
            <a:pPr lvl="0" algn="just">
              <a:buNone/>
            </a:pPr>
            <a:r>
              <a:rPr lang="ru-RU" dirty="0" smtClean="0"/>
              <a:t>	ТМ СМАК СЕЗОНУ </a:t>
            </a:r>
            <a:r>
              <a:rPr lang="uk-UA" dirty="0" smtClean="0"/>
              <a:t>Вишня</a:t>
            </a:r>
            <a:endParaRPr lang="ru-RU" dirty="0" smtClean="0"/>
          </a:p>
          <a:p>
            <a:pPr algn="just">
              <a:buNone/>
            </a:pPr>
            <a:r>
              <a:rPr lang="ru-RU" b="1" dirty="0" smtClean="0"/>
              <a:t>	Объем:</a:t>
            </a:r>
          </a:p>
          <a:p>
            <a:pPr algn="just">
              <a:buNone/>
            </a:pPr>
            <a:r>
              <a:rPr lang="ru-RU" dirty="0" smtClean="0"/>
              <a:t>	0,5л</a:t>
            </a:r>
          </a:p>
          <a:p>
            <a:pPr algn="just">
              <a:buNone/>
            </a:pPr>
            <a:r>
              <a:rPr lang="ru-RU" b="1" dirty="0" smtClean="0"/>
              <a:t>	Содержание алкоголя:</a:t>
            </a:r>
          </a:p>
          <a:p>
            <a:pPr algn="just">
              <a:buNone/>
            </a:pPr>
            <a:r>
              <a:rPr lang="ru-RU" dirty="0" smtClean="0"/>
              <a:t>	40%</a:t>
            </a:r>
          </a:p>
          <a:p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4" y="1428736"/>
            <a:ext cx="1284316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68" y="1428736"/>
            <a:ext cx="1357322" cy="5017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C:\Users\Asus\Desktop\Olexandria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 algn="ctr">
              <a:buNone/>
            </a:pPr>
            <a:endParaRPr lang="ru-RU" sz="4000" b="1" dirty="0" smtClean="0"/>
          </a:p>
          <a:p>
            <a:pPr algn="ctr">
              <a:buNone/>
            </a:pPr>
            <a:endParaRPr lang="ru-RU" sz="4000" b="1" dirty="0" smtClean="0"/>
          </a:p>
          <a:p>
            <a:pPr algn="ctr">
              <a:buNone/>
            </a:pPr>
            <a:r>
              <a:rPr lang="ru-RU" sz="4000" b="1" dirty="0" smtClean="0"/>
              <a:t>СПАСИБО ЗА ВНИМАНИЕ!</a:t>
            </a:r>
            <a:endParaRPr lang="ru-RU" sz="4000" b="1" dirty="0"/>
          </a:p>
        </p:txBody>
      </p:sp>
      <p:pic>
        <p:nvPicPr>
          <p:cNvPr id="6" name="Picture 4" descr="C:\Users\Asus\Desktop\Olexandria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500042"/>
            <a:ext cx="3214907" cy="34290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0" name="Picture 2" descr="C:\Users\Asus\Desktop\Olexandria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71940"/>
          </a:xfrm>
        </p:spPr>
        <p:txBody>
          <a:bodyPr>
            <a:normAutofit fontScale="47500" lnSpcReduction="20000"/>
          </a:bodyPr>
          <a:lstStyle/>
          <a:p>
            <a:pPr algn="just">
              <a:buNone/>
            </a:pPr>
            <a:r>
              <a:rPr lang="ru-RU" b="1" dirty="0" smtClean="0"/>
              <a:t>МИССИЯ КОМПАНИИ</a:t>
            </a:r>
          </a:p>
          <a:p>
            <a:pPr algn="just">
              <a:buNone/>
            </a:pPr>
            <a:r>
              <a:rPr lang="ru-RU" dirty="0" smtClean="0"/>
              <a:t>	Быть лидером на рынке алкогольной продукции и развивать культуру потребления крепких алкогольных напитков на рынке Украины и Европы.</a:t>
            </a:r>
          </a:p>
          <a:p>
            <a:pPr algn="just">
              <a:buNone/>
            </a:pPr>
            <a:endParaRPr lang="ru-RU" b="1" dirty="0" smtClean="0"/>
          </a:p>
          <a:p>
            <a:pPr algn="just">
              <a:buNone/>
            </a:pPr>
            <a:r>
              <a:rPr lang="ru-RU" b="1" dirty="0" smtClean="0"/>
              <a:t>ЦЕЛИ КОМПАНИИ</a:t>
            </a:r>
          </a:p>
          <a:p>
            <a:pPr algn="just">
              <a:buNone/>
            </a:pPr>
            <a:r>
              <a:rPr lang="ru-RU" dirty="0" smtClean="0"/>
              <a:t>	Быть лидером на рынке Украины посредством:</a:t>
            </a:r>
          </a:p>
          <a:p>
            <a:pPr algn="just"/>
            <a:r>
              <a:rPr lang="ru-RU" dirty="0" smtClean="0"/>
              <a:t>построения системы эффективного управления ассортиментом;</a:t>
            </a:r>
          </a:p>
          <a:p>
            <a:pPr algn="just"/>
            <a:r>
              <a:rPr lang="ru-RU" dirty="0" smtClean="0"/>
              <a:t>совершенствования технологии производства;</a:t>
            </a:r>
          </a:p>
          <a:p>
            <a:pPr algn="just"/>
            <a:r>
              <a:rPr lang="ru-RU" dirty="0" smtClean="0"/>
              <a:t>повышения качества </a:t>
            </a:r>
            <a:r>
              <a:rPr lang="ru-RU" dirty="0" err="1" smtClean="0"/>
              <a:t>логистических</a:t>
            </a:r>
            <a:r>
              <a:rPr lang="ru-RU" dirty="0" smtClean="0"/>
              <a:t> услуг;</a:t>
            </a:r>
          </a:p>
          <a:p>
            <a:pPr algn="just"/>
            <a:r>
              <a:rPr lang="ru-RU" dirty="0" smtClean="0"/>
              <a:t>поддержания долгосрочных отношений с партнерами.</a:t>
            </a:r>
          </a:p>
          <a:p>
            <a:pPr algn="just">
              <a:buNone/>
            </a:pPr>
            <a:endParaRPr lang="ru-RU" dirty="0" smtClean="0"/>
          </a:p>
          <a:p>
            <a:pPr algn="just">
              <a:buNone/>
            </a:pPr>
            <a:r>
              <a:rPr lang="ru-RU" b="1" dirty="0" smtClean="0"/>
              <a:t>ЦЕННОСТИ КОМПАНИИ</a:t>
            </a:r>
          </a:p>
          <a:p>
            <a:pPr algn="just"/>
            <a:r>
              <a:rPr lang="ru-RU" b="1" dirty="0" smtClean="0"/>
              <a:t>для потребителей </a:t>
            </a:r>
            <a:r>
              <a:rPr lang="ru-RU" dirty="0" smtClean="0"/>
              <a:t>– качество, уникальность, доверие;</a:t>
            </a:r>
          </a:p>
          <a:p>
            <a:pPr algn="just"/>
            <a:r>
              <a:rPr lang="ru-RU" b="1" dirty="0" smtClean="0"/>
              <a:t>для партнеров </a:t>
            </a:r>
            <a:r>
              <a:rPr lang="ru-RU" dirty="0" smtClean="0"/>
              <a:t>– партнерство, системность, развитие, надежность;</a:t>
            </a:r>
          </a:p>
          <a:p>
            <a:pPr algn="just"/>
            <a:r>
              <a:rPr lang="ru-RU" b="1" dirty="0" smtClean="0"/>
              <a:t>для персонала </a:t>
            </a:r>
            <a:r>
              <a:rPr lang="ru-RU" dirty="0" smtClean="0"/>
              <a:t>– стабильность, ответственность, профессионализм, развитие целеустремленность.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85860"/>
          </a:xfrm>
        </p:spPr>
        <p:txBody>
          <a:bodyPr>
            <a:normAutofit/>
          </a:bodyPr>
          <a:lstStyle/>
          <a:p>
            <a:pPr algn="l"/>
            <a:r>
              <a:rPr lang="ru-RU" b="1" cap="all" dirty="0" smtClean="0"/>
              <a:t>ПРОИЗВОДСТВО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29064"/>
          </a:xfrm>
        </p:spPr>
        <p:txBody>
          <a:bodyPr>
            <a:normAutofit fontScale="47500" lnSpcReduction="20000"/>
          </a:bodyPr>
          <a:lstStyle/>
          <a:p>
            <a:pPr algn="just">
              <a:buNone/>
            </a:pPr>
            <a:r>
              <a:rPr lang="ru-RU" dirty="0" smtClean="0"/>
              <a:t>	 </a:t>
            </a:r>
            <a:r>
              <a:rPr lang="ru-RU" b="1" dirty="0" smtClean="0"/>
              <a:t>ПП АЛЕКСАНДРИЯ-ПРЕМИУМ</a:t>
            </a:r>
          </a:p>
          <a:p>
            <a:pPr algn="just">
              <a:buNone/>
            </a:pPr>
            <a:endParaRPr lang="ru-RU" dirty="0" smtClean="0"/>
          </a:p>
          <a:p>
            <a:pPr algn="just">
              <a:buNone/>
            </a:pPr>
            <a:r>
              <a:rPr lang="ru-RU" dirty="0" smtClean="0"/>
              <a:t>	Завод основан в 2002 году, расположен в живописном городе Александрия Кировоградской области. </a:t>
            </a:r>
          </a:p>
          <a:p>
            <a:pPr algn="just">
              <a:buNone/>
            </a:pPr>
            <a:endParaRPr lang="ru-RU" dirty="0" smtClean="0"/>
          </a:p>
          <a:p>
            <a:pPr algn="just">
              <a:buNone/>
            </a:pPr>
            <a:r>
              <a:rPr lang="ru-RU" dirty="0" smtClean="0"/>
              <a:t>	Завод расположен в экологически чистой зоне. Наши специалисты постоянно разрабатывают рецептуры алкогольных напитков с обязательным использованием воды из Днепровского бассейна, трехуровневой очистки спирта и готовых напитков.</a:t>
            </a:r>
          </a:p>
          <a:p>
            <a:pPr algn="just"/>
            <a:endParaRPr lang="ru-RU" dirty="0" smtClean="0"/>
          </a:p>
          <a:p>
            <a:pPr algn="just">
              <a:buNone/>
            </a:pPr>
            <a:r>
              <a:rPr lang="ru-RU" dirty="0" smtClean="0"/>
              <a:t>	Сегодня завод выпускает более 30 наименований </a:t>
            </a:r>
            <a:r>
              <a:rPr lang="ru-RU" dirty="0" err="1" smtClean="0"/>
              <a:t>ликеро-водочных</a:t>
            </a:r>
            <a:r>
              <a:rPr lang="ru-RU" dirty="0" smtClean="0"/>
              <a:t> изделий: водки, настойки горькие, настойки сладкие. Мы используем отборные компоненты, уникальные рецептуры, тщательно соблюдаем современные технологии. </a:t>
            </a:r>
          </a:p>
          <a:p>
            <a:pPr algn="just">
              <a:buNone/>
            </a:pPr>
            <a:endParaRPr lang="ru-RU" dirty="0" smtClean="0"/>
          </a:p>
          <a:p>
            <a:pPr algn="just">
              <a:buNone/>
            </a:pPr>
            <a:r>
              <a:rPr lang="ru-RU" dirty="0" smtClean="0"/>
              <a:t>	Выпускаем на заводе продукцию, которая обладает только высоким качеством и уникальными свойствами.</a:t>
            </a:r>
          </a:p>
          <a:p>
            <a:pPr algn="just">
              <a:buNone/>
            </a:pPr>
            <a:r>
              <a:rPr lang="ru-RU" dirty="0" smtClean="0"/>
              <a:t>	</a:t>
            </a:r>
          </a:p>
          <a:p>
            <a:pPr algn="just">
              <a:buNone/>
            </a:pPr>
            <a:r>
              <a:rPr lang="ru-RU" dirty="0" smtClean="0"/>
              <a:t>	</a:t>
            </a:r>
          </a:p>
          <a:p>
            <a:pPr algn="just"/>
            <a:endParaRPr lang="ru-RU" dirty="0" smtClean="0"/>
          </a:p>
          <a:p>
            <a:endParaRPr lang="ru-RU" dirty="0"/>
          </a:p>
        </p:txBody>
      </p:sp>
      <p:pic>
        <p:nvPicPr>
          <p:cNvPr id="6" name="Picture 2" descr="C:\Users\Asus\Desktop\Olexandria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/>
              <a:t>ПРЕИМУЩЕСТВА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endParaRPr lang="ru-RU" sz="1600" b="1" dirty="0" smtClean="0"/>
          </a:p>
          <a:p>
            <a:pPr algn="just"/>
            <a:r>
              <a:rPr lang="ru-RU" sz="1600" dirty="0" smtClean="0"/>
              <a:t>Компания на рынке крепкого алкоголя Украины с 2002года.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Стабильно высокое качество.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Уникальное позиционирование каждой торговой марки.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Высокие показатели количественной и качественной </a:t>
            </a:r>
            <a:r>
              <a:rPr lang="ru-RU" sz="1600" dirty="0" err="1" smtClean="0"/>
              <a:t>дистрибьюции</a:t>
            </a:r>
            <a:r>
              <a:rPr lang="ru-RU" sz="1600" dirty="0" smtClean="0"/>
              <a:t>.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Разнообразная линейка вкусов, включающая в себя водки классические, водки особые, сладкие настойки, горькие настойки.</a:t>
            </a:r>
          </a:p>
          <a:p>
            <a:pPr algn="just"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/>
          </a:p>
        </p:txBody>
      </p:sp>
      <p:pic>
        <p:nvPicPr>
          <p:cNvPr id="6" name="Picture 2" descr="C:\Users\Asus\Desktop\Olexandria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/>
              <a:t>БЕЗУПРЕЧНОЕ КАЧЕСТВО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00436"/>
          </a:xfrm>
        </p:spPr>
        <p:txBody>
          <a:bodyPr>
            <a:normAutofit fontScale="40000" lnSpcReduction="20000"/>
          </a:bodyPr>
          <a:lstStyle/>
          <a:p>
            <a:pPr algn="just">
              <a:buNone/>
            </a:pPr>
            <a:endParaRPr lang="ru-RU" b="1" dirty="0" smtClean="0"/>
          </a:p>
          <a:p>
            <a:pPr algn="just">
              <a:buNone/>
            </a:pPr>
            <a:r>
              <a:rPr lang="ru-RU" b="1" dirty="0" smtClean="0"/>
              <a:t>ВОДА ИЗ ДНЕПРОВСКОГО БАССЕЙНА</a:t>
            </a:r>
          </a:p>
          <a:p>
            <a:pPr algn="just">
              <a:buNone/>
            </a:pPr>
            <a:r>
              <a:rPr lang="ru-RU" dirty="0" smtClean="0"/>
              <a:t>	В производстве напитков используется чистейшая вода из Днепровского бассейна. Уникальное географическое расположение воды на границе двух областей дают  сбалансированное сочетание мягкости и жесткости, которое  специалисты предприятия сумели превратить в достоинство. Разработав многоуровневую технологию очистки, что позволяет сохранить кристальную чистоту воды.</a:t>
            </a:r>
          </a:p>
          <a:p>
            <a:pPr algn="just">
              <a:buNone/>
            </a:pPr>
            <a:endParaRPr lang="ru-RU" b="1" dirty="0" smtClean="0"/>
          </a:p>
          <a:p>
            <a:pPr algn="just">
              <a:buNone/>
            </a:pPr>
            <a:r>
              <a:rPr lang="ru-RU" b="1" dirty="0" smtClean="0"/>
              <a:t>СПИРТ</a:t>
            </a:r>
          </a:p>
          <a:p>
            <a:pPr algn="just">
              <a:buNone/>
            </a:pPr>
            <a:r>
              <a:rPr lang="ru-RU" dirty="0" smtClean="0"/>
              <a:t>	Один из важнейших компонентов </a:t>
            </a:r>
            <a:r>
              <a:rPr lang="ru-RU" dirty="0" err="1" smtClean="0"/>
              <a:t>ликеро-водочной</a:t>
            </a:r>
            <a:r>
              <a:rPr lang="ru-RU" dirty="0" smtClean="0"/>
              <a:t> продукции — только высококачественный зерновой спирт класса «Люкс». Отборное зерно в ходе натурального и естественного процесса брожения превращается в спирт высшего качества. Именно ему наша продукция обязана своим гармоничным вкусом и мягким послевкусием.</a:t>
            </a:r>
          </a:p>
          <a:p>
            <a:pPr algn="just">
              <a:buNone/>
            </a:pPr>
            <a:endParaRPr lang="ru-RU" b="1" dirty="0" smtClean="0"/>
          </a:p>
          <a:p>
            <a:pPr algn="just">
              <a:buNone/>
            </a:pPr>
            <a:r>
              <a:rPr lang="ru-RU" b="1" dirty="0" smtClean="0"/>
              <a:t>НАТУРАЛЬНЫЕ КОМПОНЕНТЫ</a:t>
            </a:r>
          </a:p>
          <a:p>
            <a:pPr algn="just">
              <a:buNone/>
            </a:pPr>
            <a:r>
              <a:rPr lang="ru-RU" dirty="0" smtClean="0"/>
              <a:t>	Особый уникальный вкус и аромат напитков достигается благодаря секретам производства и тщательному соблюдению технологий. Натуральные настои, которые используются при производстве продукции, изготавливаются на основе старинных.</a:t>
            </a:r>
            <a:endParaRPr lang="ru-RU" dirty="0"/>
          </a:p>
        </p:txBody>
      </p:sp>
      <p:pic>
        <p:nvPicPr>
          <p:cNvPr id="6" name="Picture 2" descr="C:\Users\Asus\Desktop\Olexandria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/>
              <a:t>КОНТРОЛЬ КАЧЕСТВА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ru-RU" sz="1500" b="1" dirty="0" smtClean="0"/>
              <a:t>ВХОДНОЙ КОНТРОЛЬ</a:t>
            </a:r>
          </a:p>
          <a:p>
            <a:pPr algn="just"/>
            <a:r>
              <a:rPr lang="ru-RU" sz="1500" dirty="0" smtClean="0"/>
              <a:t>контроль качества спирта на </a:t>
            </a:r>
            <a:r>
              <a:rPr lang="ru-RU" sz="1500" dirty="0" err="1" smtClean="0"/>
              <a:t>хромотографе</a:t>
            </a:r>
            <a:endParaRPr lang="ru-RU" sz="1500" dirty="0" smtClean="0"/>
          </a:p>
          <a:p>
            <a:pPr algn="just"/>
            <a:r>
              <a:rPr lang="ru-RU" sz="1500" dirty="0" smtClean="0"/>
              <a:t>определение токсичных элементов</a:t>
            </a:r>
          </a:p>
          <a:p>
            <a:pPr algn="just"/>
            <a:r>
              <a:rPr lang="ru-RU" sz="1500" dirty="0" smtClean="0"/>
              <a:t>химико-физический анализ каждой партии спирта</a:t>
            </a:r>
          </a:p>
          <a:p>
            <a:pPr algn="just"/>
            <a:endParaRPr lang="ru-RU" sz="1500" dirty="0" smtClean="0"/>
          </a:p>
          <a:p>
            <a:pPr algn="just">
              <a:buNone/>
            </a:pPr>
            <a:r>
              <a:rPr lang="ru-RU" sz="1500" b="1" dirty="0" smtClean="0"/>
              <a:t>КОНТРОЛЬ НА ЭТАПЕ ПРОИЗВОДСТВА</a:t>
            </a:r>
          </a:p>
          <a:p>
            <a:pPr algn="just"/>
            <a:r>
              <a:rPr lang="ru-RU" sz="1500" dirty="0" smtClean="0"/>
              <a:t>контроль каждой напорной емкости</a:t>
            </a:r>
          </a:p>
          <a:p>
            <a:pPr algn="just"/>
            <a:r>
              <a:rPr lang="ru-RU" sz="1500" dirty="0" err="1" smtClean="0"/>
              <a:t>хроматографический</a:t>
            </a:r>
            <a:r>
              <a:rPr lang="ru-RU" sz="1500" dirty="0" smtClean="0"/>
              <a:t> анализ на этапе производства</a:t>
            </a:r>
          </a:p>
          <a:p>
            <a:pPr algn="just"/>
            <a:endParaRPr lang="ru-RU" sz="1500" dirty="0" smtClean="0"/>
          </a:p>
          <a:p>
            <a:pPr algn="just">
              <a:buNone/>
            </a:pPr>
            <a:r>
              <a:rPr lang="ru-RU" sz="1500" b="1" dirty="0" smtClean="0"/>
              <a:t>КОНТРОЛЬ ГОТОВОЙ ПРОДУКЦИИ</a:t>
            </a:r>
          </a:p>
          <a:p>
            <a:pPr algn="just"/>
            <a:r>
              <a:rPr lang="ru-RU" sz="1500" dirty="0" smtClean="0"/>
              <a:t>контроль арбитражных образцов на заводе</a:t>
            </a:r>
          </a:p>
          <a:p>
            <a:pPr algn="just"/>
            <a:r>
              <a:rPr lang="ru-RU" sz="1500" dirty="0" smtClean="0"/>
              <a:t>отбор контрольных образцов из торговых точках</a:t>
            </a:r>
          </a:p>
          <a:p>
            <a:pPr algn="just"/>
            <a:r>
              <a:rPr lang="ru-RU" sz="1500" dirty="0" smtClean="0"/>
              <a:t>проведение слепой дегустации конечными потребителями</a:t>
            </a:r>
            <a:endParaRPr lang="ru-RU" sz="1500" dirty="0"/>
          </a:p>
        </p:txBody>
      </p:sp>
      <p:pic>
        <p:nvPicPr>
          <p:cNvPr id="5" name="Picture 2" descr="C:\Users\Asus\Desktop\Olexandria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/>
              <a:t>ТМ ЖИТНЯ СЛЬОЗА 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571612"/>
            <a:ext cx="3143240" cy="528638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sz="1400" b="1" dirty="0" smtClean="0"/>
              <a:t>	</a:t>
            </a:r>
            <a:r>
              <a:rPr lang="ru-RU" sz="1200" b="1" dirty="0" smtClean="0"/>
              <a:t>Водка высочайшего качества для ценителей совершенства. Изготовленная по старинным украинским рецептам с полным чистым вкусом и приятным послевкусием. </a:t>
            </a:r>
          </a:p>
          <a:p>
            <a:pPr algn="just">
              <a:buNone/>
            </a:pPr>
            <a:r>
              <a:rPr lang="ru-RU" sz="1200" b="1" dirty="0" smtClean="0"/>
              <a:t>	Изысканный напиток, в котором нет ничего лишнего только идеально чистая вода и зерновой спирт класса «Люкс».</a:t>
            </a:r>
          </a:p>
          <a:p>
            <a:pPr>
              <a:buNone/>
            </a:pPr>
            <a:endParaRPr lang="ru-RU" sz="1200" b="1" dirty="0" smtClean="0"/>
          </a:p>
          <a:p>
            <a:pPr>
              <a:buNone/>
            </a:pPr>
            <a:r>
              <a:rPr lang="ru-RU" sz="1200" b="1" dirty="0" smtClean="0"/>
              <a:t>	Ассортимент:</a:t>
            </a:r>
          </a:p>
          <a:p>
            <a:pPr lvl="0">
              <a:buNone/>
            </a:pPr>
            <a:r>
              <a:rPr lang="ru-RU" sz="1200" dirty="0" smtClean="0"/>
              <a:t>	ТМ ЖИТНЯ СЛЬОЗА </a:t>
            </a:r>
            <a:r>
              <a:rPr lang="uk-UA" sz="1200" dirty="0" err="1" smtClean="0"/>
              <a:t>Отборная</a:t>
            </a:r>
            <a:endParaRPr lang="ru-RU" sz="1200" dirty="0" smtClean="0"/>
          </a:p>
          <a:p>
            <a:pPr lvl="0">
              <a:buNone/>
            </a:pPr>
            <a:r>
              <a:rPr lang="ru-RU" sz="1200" dirty="0" smtClean="0"/>
              <a:t>	ТМ ЖИТНЯ СЛЬОЗА </a:t>
            </a:r>
            <a:r>
              <a:rPr lang="uk-UA" sz="1200" dirty="0" err="1" smtClean="0"/>
              <a:t>Брилиантовая</a:t>
            </a:r>
            <a:endParaRPr lang="uk-UA" sz="1200" dirty="0" smtClean="0"/>
          </a:p>
          <a:p>
            <a:pPr lvl="0">
              <a:buNone/>
            </a:pPr>
            <a:r>
              <a:rPr lang="ru-RU" sz="1200" dirty="0" smtClean="0"/>
              <a:t>	ТМ ЖИТНЯ СЛЬОЗА </a:t>
            </a:r>
            <a:r>
              <a:rPr lang="uk-UA" sz="1200" dirty="0" err="1" smtClean="0"/>
              <a:t>Золотая</a:t>
            </a:r>
            <a:endParaRPr lang="ru-RU" sz="1200" dirty="0" smtClean="0"/>
          </a:p>
          <a:p>
            <a:pPr lvl="0">
              <a:buNone/>
            </a:pPr>
            <a:r>
              <a:rPr lang="ru-RU" sz="1200" dirty="0" smtClean="0"/>
              <a:t>	ТМ ЖИТНЯ СЛЬОЗА </a:t>
            </a:r>
            <a:r>
              <a:rPr lang="uk-UA" sz="1200" dirty="0" err="1" smtClean="0"/>
              <a:t>Перцовая</a:t>
            </a:r>
            <a:endParaRPr lang="ru-RU" sz="1200" dirty="0" smtClean="0"/>
          </a:p>
          <a:p>
            <a:pPr>
              <a:buNone/>
            </a:pPr>
            <a:r>
              <a:rPr lang="ru-RU" sz="1200" b="1" dirty="0" smtClean="0"/>
              <a:t>	Объем:</a:t>
            </a:r>
          </a:p>
          <a:p>
            <a:pPr>
              <a:buNone/>
            </a:pPr>
            <a:r>
              <a:rPr lang="ru-RU" sz="1200" dirty="0" smtClean="0"/>
              <a:t>	0,1л, 0,25л, 0,5л, 0,7л</a:t>
            </a:r>
          </a:p>
          <a:p>
            <a:pPr>
              <a:buNone/>
            </a:pPr>
            <a:r>
              <a:rPr lang="ru-RU" sz="1200" b="1" dirty="0" smtClean="0"/>
              <a:t>	Содержание алкоголя:</a:t>
            </a:r>
          </a:p>
          <a:p>
            <a:pPr>
              <a:buNone/>
            </a:pPr>
            <a:r>
              <a:rPr lang="ru-RU" sz="1200" dirty="0" smtClean="0"/>
              <a:t>	40%</a:t>
            </a:r>
            <a:endParaRPr lang="ru-RU" sz="1200" dirty="0"/>
          </a:p>
        </p:txBody>
      </p:sp>
      <p:pic>
        <p:nvPicPr>
          <p:cNvPr id="2050" name="Picture 2" descr="F:\ЛИЧНОЕ\Лейла\ФОТО_БУТЫЛКИ\IMG_589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6" y="1643050"/>
            <a:ext cx="1335164" cy="4304544"/>
          </a:xfrm>
          <a:prstGeom prst="rect">
            <a:avLst/>
          </a:prstGeom>
          <a:noFill/>
        </p:spPr>
      </p:pic>
      <p:pic>
        <p:nvPicPr>
          <p:cNvPr id="2051" name="Picture 3" descr="F:\ЛИЧНОЕ\Лейла\ФОТО_БУТЫЛКИ\IMG_59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1643050"/>
            <a:ext cx="1357322" cy="4289035"/>
          </a:xfrm>
          <a:prstGeom prst="rect">
            <a:avLst/>
          </a:prstGeom>
          <a:noFill/>
        </p:spPr>
      </p:pic>
      <p:pic>
        <p:nvPicPr>
          <p:cNvPr id="2052" name="Picture 4" descr="F:\ЛИЧНОЕ\Лейла\ФОТО_БУТЫЛКИ\IMG_590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43636" y="1636714"/>
            <a:ext cx="1428760" cy="4292616"/>
          </a:xfrm>
          <a:prstGeom prst="rect">
            <a:avLst/>
          </a:prstGeom>
          <a:noFill/>
        </p:spPr>
      </p:pic>
      <p:pic>
        <p:nvPicPr>
          <p:cNvPr id="2054" name="Picture 6" descr="F:\ЛИЧНОЕ\Лейла\ФОТО_БУТЫЛКИ\IMG_591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3834" y="1643050"/>
            <a:ext cx="1328058" cy="4239571"/>
          </a:xfrm>
          <a:prstGeom prst="rect">
            <a:avLst/>
          </a:prstGeom>
          <a:noFill/>
        </p:spPr>
      </p:pic>
      <p:pic>
        <p:nvPicPr>
          <p:cNvPr id="10" name="Picture 2" descr="C:\Users\Asus\Desktop\Olexandria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/>
              <a:t>ТМ АЛЕКСАНДРИЯ 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2000240"/>
            <a:ext cx="3214678" cy="440056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sz="1200" b="1" dirty="0" smtClean="0"/>
              <a:t>	ТМ Александрия — это напиток, наполненный украинским колоритом. Настоящая водка сохранившая в себе силу духа и величие, культуру и темперамент, традиции, трудолюбие и щедрость украинского народа.</a:t>
            </a:r>
          </a:p>
          <a:p>
            <a:pPr algn="just">
              <a:buNone/>
            </a:pPr>
            <a:endParaRPr lang="ru-RU" sz="1200" b="1" dirty="0" smtClean="0"/>
          </a:p>
          <a:p>
            <a:pPr algn="just">
              <a:buNone/>
            </a:pPr>
            <a:r>
              <a:rPr lang="ru-RU" sz="1200" b="1" dirty="0" smtClean="0"/>
              <a:t>	Ассортимент:</a:t>
            </a:r>
          </a:p>
          <a:p>
            <a:pPr lvl="0" algn="just">
              <a:buNone/>
            </a:pPr>
            <a:r>
              <a:rPr lang="ru-RU" sz="1200" dirty="0" smtClean="0"/>
              <a:t>	ТМ АЛЕКСАНДРИЯ Пшеничная</a:t>
            </a:r>
          </a:p>
          <a:p>
            <a:pPr lvl="0" algn="just">
              <a:buNone/>
            </a:pPr>
            <a:r>
              <a:rPr lang="ru-RU" sz="1200" dirty="0" smtClean="0"/>
              <a:t>	ТМ АЛЕКСАНДРИЯ Посольская</a:t>
            </a:r>
          </a:p>
          <a:p>
            <a:pPr lvl="0" algn="just">
              <a:buNone/>
            </a:pPr>
            <a:r>
              <a:rPr lang="ru-RU" sz="1200" dirty="0" smtClean="0"/>
              <a:t>	ТМ АЛЕКСАНДРИЯ </a:t>
            </a:r>
            <a:r>
              <a:rPr lang="uk-UA" sz="1200" dirty="0" smtClean="0"/>
              <a:t>Кришталева</a:t>
            </a:r>
            <a:endParaRPr lang="ru-RU" sz="1200" dirty="0" smtClean="0"/>
          </a:p>
          <a:p>
            <a:pPr lvl="0" algn="just">
              <a:buNone/>
            </a:pPr>
            <a:r>
              <a:rPr lang="ru-RU" sz="1200" dirty="0" smtClean="0"/>
              <a:t>	ТМ АЛЕКСАНДРИЯ </a:t>
            </a:r>
            <a:r>
              <a:rPr lang="uk-UA" sz="1200" dirty="0" err="1" smtClean="0"/>
              <a:t>Украинская</a:t>
            </a:r>
            <a:r>
              <a:rPr lang="uk-UA" sz="1200" dirty="0" smtClean="0"/>
              <a:t> </a:t>
            </a:r>
            <a:r>
              <a:rPr lang="uk-UA" sz="1200" dirty="0" err="1" smtClean="0"/>
              <a:t>Супер</a:t>
            </a:r>
            <a:endParaRPr lang="ru-RU" sz="1200" dirty="0" smtClean="0"/>
          </a:p>
          <a:p>
            <a:pPr algn="just">
              <a:buNone/>
            </a:pPr>
            <a:r>
              <a:rPr lang="ru-RU" sz="1200" b="1" dirty="0" smtClean="0"/>
              <a:t>	Объем:</a:t>
            </a:r>
          </a:p>
          <a:p>
            <a:pPr algn="just">
              <a:buNone/>
            </a:pPr>
            <a:r>
              <a:rPr lang="ru-RU" sz="1200" dirty="0" smtClean="0"/>
              <a:t>	0,25л, 0,5л</a:t>
            </a:r>
          </a:p>
          <a:p>
            <a:pPr algn="just">
              <a:buNone/>
            </a:pPr>
            <a:r>
              <a:rPr lang="ru-RU" sz="1200" b="1" dirty="0" smtClean="0"/>
              <a:t>	Содержание алкоголя:</a:t>
            </a:r>
          </a:p>
          <a:p>
            <a:pPr algn="just">
              <a:buNone/>
            </a:pPr>
            <a:r>
              <a:rPr lang="ru-RU" sz="1200" dirty="0" smtClean="0"/>
              <a:t>	40%</a:t>
            </a:r>
            <a:endParaRPr lang="ru-RU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2071678"/>
            <a:ext cx="1389833" cy="3822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2396" y="2071678"/>
            <a:ext cx="1364695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6314" y="2071678"/>
            <a:ext cx="1324790" cy="377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2071678"/>
            <a:ext cx="1388377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 descr="C:\Users\Asus\Desktop\Olexandria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sus\Desktop\BG_151788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b="1" dirty="0" smtClean="0"/>
              <a:t>ТМ АЛЕКСАНДРИЯ (фляга) 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857364"/>
            <a:ext cx="3357554" cy="3500462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ru-RU" sz="1800" b="1" dirty="0" smtClean="0"/>
              <a:t>	</a:t>
            </a:r>
            <a:r>
              <a:rPr lang="ru-RU" sz="1400" b="1" dirty="0" smtClean="0"/>
              <a:t>Водка, создана для тех, кто ценит качество, для народных экспертов и ценителей крепкого алкоголя. </a:t>
            </a:r>
          </a:p>
          <a:p>
            <a:pPr algn="just">
              <a:buNone/>
            </a:pPr>
            <a:r>
              <a:rPr lang="ru-RU" sz="1400" b="1" dirty="0" smtClean="0"/>
              <a:t>	Сочетание натуральных ингредиентов и соблюдение мировых стандартов производства воплотилось в водке с крепким вкусом и приятным послевкусием. </a:t>
            </a:r>
          </a:p>
          <a:p>
            <a:pPr algn="just">
              <a:buNone/>
            </a:pPr>
            <a:endParaRPr lang="ru-RU" sz="1400" b="1" dirty="0" smtClean="0"/>
          </a:p>
          <a:p>
            <a:pPr algn="just">
              <a:buNone/>
            </a:pPr>
            <a:r>
              <a:rPr lang="ru-RU" sz="1400" b="1" dirty="0" smtClean="0"/>
              <a:t>	Ассортимент:</a:t>
            </a:r>
          </a:p>
          <a:p>
            <a:pPr lvl="0" algn="just">
              <a:buNone/>
            </a:pPr>
            <a:r>
              <a:rPr lang="ru-RU" sz="1400" dirty="0" smtClean="0"/>
              <a:t>	ТМ АЛЕКСАНДРИЯ </a:t>
            </a:r>
            <a:r>
              <a:rPr lang="uk-UA" sz="1400" dirty="0" err="1" smtClean="0"/>
              <a:t>Пшеничная</a:t>
            </a:r>
            <a:endParaRPr lang="ru-RU" sz="1400" dirty="0" smtClean="0"/>
          </a:p>
          <a:p>
            <a:pPr lvl="0" algn="just">
              <a:buNone/>
            </a:pPr>
            <a:r>
              <a:rPr lang="ru-RU" sz="1400" dirty="0" smtClean="0"/>
              <a:t>	ТМ АЛЕКСАНДРИЯ </a:t>
            </a:r>
            <a:r>
              <a:rPr lang="uk-UA" sz="1400" dirty="0" err="1" smtClean="0"/>
              <a:t>Посольская</a:t>
            </a:r>
            <a:endParaRPr lang="ru-RU" sz="1400" dirty="0" smtClean="0"/>
          </a:p>
          <a:p>
            <a:pPr lvl="0" algn="just">
              <a:buNone/>
            </a:pPr>
            <a:r>
              <a:rPr lang="ru-RU" sz="1400" dirty="0" smtClean="0"/>
              <a:t>	ТМ АЛЕКСАНДРИЯ </a:t>
            </a:r>
            <a:r>
              <a:rPr lang="uk-UA" sz="1400" dirty="0" err="1" smtClean="0"/>
              <a:t>Столичная</a:t>
            </a:r>
            <a:endParaRPr lang="uk-UA" sz="1400" dirty="0" smtClean="0"/>
          </a:p>
          <a:p>
            <a:pPr algn="just">
              <a:buNone/>
            </a:pPr>
            <a:r>
              <a:rPr lang="ru-RU" sz="1400" b="1" dirty="0" smtClean="0"/>
              <a:t>	Объем:</a:t>
            </a:r>
          </a:p>
          <a:p>
            <a:pPr algn="just">
              <a:buNone/>
            </a:pPr>
            <a:r>
              <a:rPr lang="ru-RU" sz="1400" dirty="0" smtClean="0"/>
              <a:t>	0,25л, 0,5л</a:t>
            </a:r>
          </a:p>
          <a:p>
            <a:pPr algn="just">
              <a:buNone/>
            </a:pPr>
            <a:r>
              <a:rPr lang="ru-RU" sz="1400" b="1" dirty="0" smtClean="0"/>
              <a:t>	Содержание алкоголя:</a:t>
            </a:r>
          </a:p>
          <a:p>
            <a:pPr algn="just">
              <a:buNone/>
            </a:pPr>
            <a:r>
              <a:rPr lang="ru-RU" sz="1400" dirty="0" smtClean="0"/>
              <a:t>	40%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1857364"/>
            <a:ext cx="1785950" cy="399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68" y="1857364"/>
            <a:ext cx="176373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6380" y="1857364"/>
            <a:ext cx="1769987" cy="401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 descr="C:\Users\Asus\Desktop\Olexandria_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24" y="142852"/>
            <a:ext cx="924277" cy="9858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143</Words>
  <Application>Microsoft Office PowerPoint</Application>
  <PresentationFormat>Экран (4:3)</PresentationFormat>
  <Paragraphs>162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ТЕРИТОРИЯ УСПЕХА!</vt:lpstr>
      <vt:lpstr>Презентация PowerPoint</vt:lpstr>
      <vt:lpstr>ПРОИЗВОДСТВО</vt:lpstr>
      <vt:lpstr>ПРЕИМУЩЕСТВА</vt:lpstr>
      <vt:lpstr>БЕЗУПРЕЧНОЕ КАЧЕСТВО</vt:lpstr>
      <vt:lpstr>КОНТРОЛЬ КАЧЕСТВА</vt:lpstr>
      <vt:lpstr>ТМ ЖИТНЯ СЛЬОЗА </vt:lpstr>
      <vt:lpstr>ТМ АЛЕКСАНДРИЯ </vt:lpstr>
      <vt:lpstr>ТМ АЛЕКСАНДРИЯ (фляга) </vt:lpstr>
      <vt:lpstr>ТМ АЛЕКСАНДРИЯ (штоф) </vt:lpstr>
      <vt:lpstr>ТМ КРЕМЕНЧУЦКАЯ</vt:lpstr>
      <vt:lpstr>ТМ КЕДР </vt:lpstr>
      <vt:lpstr>ТМ JEM BEETLE</vt:lpstr>
      <vt:lpstr>ТМ СМАК СЕЗОНУ 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Asus</dc:creator>
  <cp:lastModifiedBy>Александр</cp:lastModifiedBy>
  <cp:revision>51</cp:revision>
  <dcterms:created xsi:type="dcterms:W3CDTF">2020-03-10T10:55:02Z</dcterms:created>
  <dcterms:modified xsi:type="dcterms:W3CDTF">2020-03-11T08:20:22Z</dcterms:modified>
</cp:coreProperties>
</file>